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 /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 /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218" y="103032"/>
            <a:ext cx="8268236" cy="661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41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820" y="128789"/>
            <a:ext cx="9156879" cy="28333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276" y="2962141"/>
            <a:ext cx="8886423" cy="324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456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6823" y="425003"/>
            <a:ext cx="8435662" cy="62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42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2124" y="219264"/>
            <a:ext cx="8976575" cy="21762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124" y="2395471"/>
            <a:ext cx="8976575" cy="415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308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228758"/>
            <a:ext cx="8668694" cy="6442498"/>
          </a:xfrm>
        </p:spPr>
        <p:txBody>
          <a:bodyPr/>
          <a:lstStyle/>
          <a:p>
            <a:pPr algn="r"/>
            <a:r>
              <a:rPr lang="ar-IQ" dirty="0"/>
              <a:t>جدول يوضح توزيع اعماق الجذور لنخيل التمر </a:t>
            </a:r>
          </a:p>
          <a:p>
            <a:pPr algn="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310" y="762201"/>
            <a:ext cx="7804597" cy="262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072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335" y="180304"/>
            <a:ext cx="9118241" cy="613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93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153" y="177297"/>
            <a:ext cx="9324304" cy="36734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608" y="3850783"/>
            <a:ext cx="9053850" cy="244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633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2123" y="154546"/>
            <a:ext cx="8744755" cy="656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178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789" y="154544"/>
            <a:ext cx="9156879" cy="29621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02" y="3116686"/>
            <a:ext cx="8422784" cy="287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811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245" y="412125"/>
            <a:ext cx="8809149" cy="600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3276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452</TotalTime>
  <Words>7</Words>
  <Application>Microsoft Office PowerPoint</Application>
  <PresentationFormat>شاشة عريضة</PresentationFormat>
  <Paragraphs>1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Facet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a3bos</dc:creator>
  <cp:lastModifiedBy>مستخدم غير معروف</cp:lastModifiedBy>
  <cp:revision>30</cp:revision>
  <dcterms:created xsi:type="dcterms:W3CDTF">2020-04-21T08:08:47Z</dcterms:created>
  <dcterms:modified xsi:type="dcterms:W3CDTF">2022-04-11T05:22:01Z</dcterms:modified>
</cp:coreProperties>
</file>